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4" r:id="rId8"/>
    <p:sldId id="265" r:id="rId9"/>
    <p:sldId id="266" r:id="rId10"/>
    <p:sldId id="262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61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58389-2C28-4D8A-AC64-C60DC415E021}" type="datetimeFigureOut">
              <a:rPr lang="en-US" smtClean="0"/>
              <a:t>1/28/2014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76FB2-9078-4C58-892B-8347CAA16A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73578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58389-2C28-4D8A-AC64-C60DC415E021}" type="datetimeFigureOut">
              <a:rPr lang="en-US" smtClean="0"/>
              <a:t>1/28/2014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76FB2-9078-4C58-892B-8347CAA16A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49771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58389-2C28-4D8A-AC64-C60DC415E021}" type="datetimeFigureOut">
              <a:rPr lang="en-US" smtClean="0"/>
              <a:t>1/28/2014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76FB2-9078-4C58-892B-8347CAA16A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79765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58389-2C28-4D8A-AC64-C60DC415E021}" type="datetimeFigureOut">
              <a:rPr lang="en-US" smtClean="0"/>
              <a:t>1/28/2014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76FB2-9078-4C58-892B-8347CAA16A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09051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58389-2C28-4D8A-AC64-C60DC415E021}" type="datetimeFigureOut">
              <a:rPr lang="en-US" smtClean="0"/>
              <a:t>1/28/2014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76FB2-9078-4C58-892B-8347CAA16A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48158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58389-2C28-4D8A-AC64-C60DC415E021}" type="datetimeFigureOut">
              <a:rPr lang="en-US" smtClean="0"/>
              <a:t>1/28/2014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76FB2-9078-4C58-892B-8347CAA16A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7875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58389-2C28-4D8A-AC64-C60DC415E021}" type="datetimeFigureOut">
              <a:rPr lang="en-US" smtClean="0"/>
              <a:t>1/28/2014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76FB2-9078-4C58-892B-8347CAA16A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534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58389-2C28-4D8A-AC64-C60DC415E021}" type="datetimeFigureOut">
              <a:rPr lang="en-US" smtClean="0"/>
              <a:t>1/28/2014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76FB2-9078-4C58-892B-8347CAA16A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57190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58389-2C28-4D8A-AC64-C60DC415E021}" type="datetimeFigureOut">
              <a:rPr lang="en-US" smtClean="0"/>
              <a:t>1/28/2014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76FB2-9078-4C58-892B-8347CAA16A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67661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58389-2C28-4D8A-AC64-C60DC415E021}" type="datetimeFigureOut">
              <a:rPr lang="en-US" smtClean="0"/>
              <a:t>1/28/2014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76FB2-9078-4C58-892B-8347CAA16A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2177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58389-2C28-4D8A-AC64-C60DC415E021}" type="datetimeFigureOut">
              <a:rPr lang="en-US" smtClean="0"/>
              <a:t>1/28/2014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76FB2-9078-4C58-892B-8347CAA16A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50709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358389-2C28-4D8A-AC64-C60DC415E021}" type="datetimeFigureOut">
              <a:rPr lang="en-US" smtClean="0"/>
              <a:t>1/28/2014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E76FB2-9078-4C58-892B-8347CAA16A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0209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ow.ly/t26N1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Splashtop Whiteboard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Setting up your account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9647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85693"/>
          </a:xfrm>
        </p:spPr>
        <p:txBody>
          <a:bodyPr/>
          <a:lstStyle/>
          <a:p>
            <a:r>
              <a:rPr lang="en-US" dirty="0" smtClean="0"/>
              <a:t>Additional Help 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following link will take you to the Splashtop website for information on how to use the Annotation Mode on the Splashtop Whiteboard App. </a:t>
            </a:r>
          </a:p>
          <a:p>
            <a:r>
              <a:rPr lang="en-US" dirty="0" smtClean="0">
                <a:hlinkClick r:id="rId2"/>
              </a:rPr>
              <a:t>http://ow.ly/t26N1</a:t>
            </a:r>
            <a:endParaRPr lang="en-US" dirty="0" smtClean="0"/>
          </a:p>
          <a:p>
            <a:r>
              <a:rPr lang="en-US" dirty="0" smtClean="0"/>
              <a:t>This will allow you to write over anything that is happening on your computer screen and being projected to your whiteboard. In essence creating a mobile interactive whiteboard.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13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64911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Open up Splashtop Whiteboard on your computer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654" t="12224" r="12774"/>
          <a:stretch/>
        </p:blipFill>
        <p:spPr>
          <a:xfrm>
            <a:off x="1276389" y="1452147"/>
            <a:ext cx="5124410" cy="5138267"/>
          </a:xfrm>
        </p:spPr>
      </p:pic>
      <p:sp>
        <p:nvSpPr>
          <p:cNvPr id="6" name="Oval 5"/>
          <p:cNvSpPr/>
          <p:nvPr/>
        </p:nvSpPr>
        <p:spPr>
          <a:xfrm>
            <a:off x="3345873" y="4021280"/>
            <a:ext cx="1631372" cy="66486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7159337" y="3153381"/>
            <a:ext cx="339561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Your first time you will need to </a:t>
            </a:r>
          </a:p>
          <a:p>
            <a:r>
              <a:rPr lang="en-US" dirty="0"/>
              <a:t> </a:t>
            </a:r>
            <a:r>
              <a:rPr lang="en-US" dirty="0" smtClean="0"/>
              <a:t>     </a:t>
            </a:r>
            <a:r>
              <a:rPr lang="en-US" dirty="0"/>
              <a:t>c</a:t>
            </a:r>
            <a:r>
              <a:rPr lang="en-US" dirty="0" smtClean="0"/>
              <a:t>reate </a:t>
            </a:r>
            <a:r>
              <a:rPr lang="en-US" dirty="0" smtClean="0"/>
              <a:t>a Splashtop Account.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Click on “Create One”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4971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09048"/>
          </a:xfrm>
        </p:spPr>
        <p:txBody>
          <a:bodyPr/>
          <a:lstStyle/>
          <a:p>
            <a:r>
              <a:rPr lang="en-US" dirty="0" smtClean="0"/>
              <a:t>Creating your Account 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444" t="16433" r="13307"/>
          <a:stretch/>
        </p:blipFill>
        <p:spPr>
          <a:xfrm>
            <a:off x="838200" y="1174174"/>
            <a:ext cx="6307281" cy="5053698"/>
          </a:xfrm>
        </p:spPr>
      </p:pic>
      <p:sp>
        <p:nvSpPr>
          <p:cNvPr id="7" name="Oval 6"/>
          <p:cNvSpPr/>
          <p:nvPr/>
        </p:nvSpPr>
        <p:spPr>
          <a:xfrm>
            <a:off x="3030682" y="2296390"/>
            <a:ext cx="3065318" cy="2130137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7659619" y="2639291"/>
            <a:ext cx="367408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Once you have entered in your</a:t>
            </a:r>
          </a:p>
          <a:p>
            <a:r>
              <a:rPr lang="en-US" dirty="0" smtClean="0"/>
              <a:t>      work </a:t>
            </a:r>
            <a:r>
              <a:rPr lang="en-US" dirty="0" smtClean="0"/>
              <a:t>email and password you can</a:t>
            </a:r>
          </a:p>
          <a:p>
            <a:r>
              <a:rPr lang="en-US" dirty="0" smtClean="0"/>
              <a:t>      click </a:t>
            </a:r>
            <a:r>
              <a:rPr lang="en-US" dirty="0" smtClean="0"/>
              <a:t>on “Create Account” </a:t>
            </a:r>
          </a:p>
        </p:txBody>
      </p:sp>
    </p:spTree>
    <p:extLst>
      <p:ext uri="{BB962C8B-B14F-4D97-AF65-F5344CB8AC3E}">
        <p14:creationId xmlns:p14="http://schemas.microsoft.com/office/powerpoint/2010/main" val="1214847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50611"/>
          </a:xfrm>
        </p:spPr>
        <p:txBody>
          <a:bodyPr/>
          <a:lstStyle/>
          <a:p>
            <a:r>
              <a:rPr lang="en-US" dirty="0" smtClean="0"/>
              <a:t>Settings 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519" t="16759" r="14592" b="527"/>
          <a:stretch/>
        </p:blipFill>
        <p:spPr>
          <a:xfrm>
            <a:off x="997525" y="1215736"/>
            <a:ext cx="5247411" cy="5087183"/>
          </a:xfrm>
        </p:spPr>
      </p:pic>
      <p:sp>
        <p:nvSpPr>
          <p:cNvPr id="12" name="TextBox 11"/>
          <p:cNvSpPr txBox="1"/>
          <p:nvPr/>
        </p:nvSpPr>
        <p:spPr>
          <a:xfrm>
            <a:off x="6920345" y="2089175"/>
            <a:ext cx="416675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Check your settings: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Ensure that “Enable Auto Launch” is </a:t>
            </a:r>
          </a:p>
          <a:p>
            <a:r>
              <a:rPr lang="en-US" dirty="0" smtClean="0"/>
              <a:t>      Checked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I suggest keeping output sound </a:t>
            </a:r>
          </a:p>
          <a:p>
            <a:r>
              <a:rPr lang="en-US" dirty="0"/>
              <a:t> </a:t>
            </a:r>
            <a:r>
              <a:rPr lang="en-US" dirty="0" smtClean="0"/>
              <a:t>     to either your computer or both </a:t>
            </a:r>
          </a:p>
          <a:p>
            <a:r>
              <a:rPr lang="en-US" dirty="0"/>
              <a:t> </a:t>
            </a:r>
            <a:r>
              <a:rPr lang="en-US" dirty="0" smtClean="0"/>
              <a:t>      your computer and the mobile </a:t>
            </a:r>
          </a:p>
          <a:p>
            <a:r>
              <a:rPr lang="en-US" dirty="0"/>
              <a:t> </a:t>
            </a:r>
            <a:r>
              <a:rPr lang="en-US" dirty="0" smtClean="0"/>
              <a:t>      device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I also suggest unchecking “Improve</a:t>
            </a:r>
          </a:p>
          <a:p>
            <a:r>
              <a:rPr lang="en-US" dirty="0"/>
              <a:t> </a:t>
            </a:r>
            <a:r>
              <a:rPr lang="en-US" dirty="0" smtClean="0"/>
              <a:t>     This Product”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7021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09048"/>
          </a:xfrm>
        </p:spPr>
        <p:txBody>
          <a:bodyPr/>
          <a:lstStyle/>
          <a:p>
            <a:r>
              <a:rPr lang="en-US" dirty="0" smtClean="0"/>
              <a:t>Security 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25" t="18387" r="13010" b="201"/>
          <a:stretch/>
        </p:blipFill>
        <p:spPr>
          <a:xfrm>
            <a:off x="838200" y="1485466"/>
            <a:ext cx="5476009" cy="4837462"/>
          </a:xfrm>
        </p:spPr>
      </p:pic>
      <p:sp>
        <p:nvSpPr>
          <p:cNvPr id="5" name="TextBox 4"/>
          <p:cNvSpPr txBox="1"/>
          <p:nvPr/>
        </p:nvSpPr>
        <p:spPr>
          <a:xfrm>
            <a:off x="7159336" y="2473036"/>
            <a:ext cx="3495957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You absolutely need to “Require</a:t>
            </a:r>
          </a:p>
          <a:p>
            <a:r>
              <a:rPr lang="en-US" dirty="0" smtClean="0"/>
              <a:t>Security Code” </a:t>
            </a:r>
          </a:p>
          <a:p>
            <a:endParaRPr lang="en-US" dirty="0"/>
          </a:p>
          <a:p>
            <a:r>
              <a:rPr lang="en-US" dirty="0" smtClean="0"/>
              <a:t>This will ensure that no one other</a:t>
            </a:r>
          </a:p>
          <a:p>
            <a:r>
              <a:rPr lang="en-US" dirty="0"/>
              <a:t>t</a:t>
            </a:r>
            <a:r>
              <a:rPr lang="en-US" dirty="0" smtClean="0"/>
              <a:t>han you can access your computer</a:t>
            </a:r>
          </a:p>
          <a:p>
            <a:r>
              <a:rPr lang="en-US" dirty="0"/>
              <a:t>f</a:t>
            </a:r>
            <a:r>
              <a:rPr lang="en-US" dirty="0" smtClean="0"/>
              <a:t>rom a mobile device using </a:t>
            </a:r>
          </a:p>
          <a:p>
            <a:r>
              <a:rPr lang="en-US" dirty="0" smtClean="0"/>
              <a:t>Splashtop Whiteboard. </a:t>
            </a:r>
          </a:p>
          <a:p>
            <a:endParaRPr lang="en-US" dirty="0"/>
          </a:p>
          <a:p>
            <a:r>
              <a:rPr lang="en-US" dirty="0" smtClean="0"/>
              <a:t>Be sure it is a password you can </a:t>
            </a:r>
          </a:p>
          <a:p>
            <a:r>
              <a:rPr lang="en-US" dirty="0"/>
              <a:t>r</a:t>
            </a:r>
            <a:r>
              <a:rPr lang="en-US" dirty="0" smtClean="0"/>
              <a:t>emember. </a:t>
            </a:r>
          </a:p>
        </p:txBody>
      </p:sp>
      <p:sp>
        <p:nvSpPr>
          <p:cNvPr id="6" name="Oval 5"/>
          <p:cNvSpPr/>
          <p:nvPr/>
        </p:nvSpPr>
        <p:spPr>
          <a:xfrm>
            <a:off x="2130136" y="2473036"/>
            <a:ext cx="3262745" cy="179762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979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22011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Advanced Settings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To connect to your iPad you will need to know your IP Address located on the advanced settings tab. </a:t>
            </a:r>
          </a:p>
          <a:p>
            <a:r>
              <a:rPr lang="en-US" dirty="0" smtClean="0"/>
              <a:t>Next, open up Splashtop on your iPad</a:t>
            </a:r>
            <a:endParaRPr lang="en-US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559" t="17885" r="17429" b="201"/>
          <a:stretch/>
        </p:blipFill>
        <p:spPr>
          <a:xfrm>
            <a:off x="402829" y="1200671"/>
            <a:ext cx="5613992" cy="5601246"/>
          </a:xfrm>
        </p:spPr>
      </p:pic>
      <p:sp>
        <p:nvSpPr>
          <p:cNvPr id="9" name="Rectangle 8"/>
          <p:cNvSpPr/>
          <p:nvPr/>
        </p:nvSpPr>
        <p:spPr>
          <a:xfrm>
            <a:off x="2119745" y="2032220"/>
            <a:ext cx="2899063" cy="28495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Arrow Connector 10"/>
          <p:cNvCxnSpPr/>
          <p:nvPr/>
        </p:nvCxnSpPr>
        <p:spPr>
          <a:xfrm flipH="1" flipV="1">
            <a:off x="3569276" y="1953491"/>
            <a:ext cx="2769179" cy="613064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0426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6357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Splashtop On Your </a:t>
            </a:r>
            <a:r>
              <a:rPr lang="en-US" dirty="0" err="1" smtClean="0"/>
              <a:t>iPAD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293" y="1347641"/>
            <a:ext cx="3848480" cy="5131307"/>
          </a:xfr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77346" y="1347641"/>
            <a:ext cx="5181600" cy="4351338"/>
          </a:xfrm>
        </p:spPr>
        <p:txBody>
          <a:bodyPr/>
          <a:lstStyle/>
          <a:p>
            <a:r>
              <a:rPr lang="en-US" dirty="0" smtClean="0"/>
              <a:t>Once you open up Splashtop and click through the introduction. This screen will show up. </a:t>
            </a:r>
          </a:p>
          <a:p>
            <a:r>
              <a:rPr lang="en-US" dirty="0" smtClean="0"/>
              <a:t>Click on the “+” in the upper left. </a:t>
            </a:r>
            <a:endParaRPr lang="en-US" dirty="0"/>
          </a:p>
        </p:txBody>
      </p:sp>
      <p:cxnSp>
        <p:nvCxnSpPr>
          <p:cNvPr id="7" name="Straight Arrow Connector 6"/>
          <p:cNvCxnSpPr/>
          <p:nvPr/>
        </p:nvCxnSpPr>
        <p:spPr>
          <a:xfrm flipH="1" flipV="1">
            <a:off x="1246909" y="1662545"/>
            <a:ext cx="4849091" cy="1070264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19967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05139"/>
          </a:xfrm>
        </p:spPr>
        <p:txBody>
          <a:bodyPr/>
          <a:lstStyle/>
          <a:p>
            <a:r>
              <a:rPr lang="en-US" dirty="0" smtClean="0"/>
              <a:t>Splashtop on your </a:t>
            </a:r>
            <a:r>
              <a:rPr lang="en-US" dirty="0" err="1" smtClean="0"/>
              <a:t>iPAD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292"/>
          <a:stretch/>
        </p:blipFill>
        <p:spPr>
          <a:xfrm>
            <a:off x="765463" y="1545070"/>
            <a:ext cx="4346864" cy="3286703"/>
          </a:xfr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50082" y="1545070"/>
            <a:ext cx="5181600" cy="4351338"/>
          </a:xfrm>
        </p:spPr>
        <p:txBody>
          <a:bodyPr/>
          <a:lstStyle/>
          <a:p>
            <a:r>
              <a:rPr lang="en-US" dirty="0" smtClean="0"/>
              <a:t>Name your computer. Can be any name. </a:t>
            </a:r>
          </a:p>
          <a:p>
            <a:r>
              <a:rPr lang="en-US" dirty="0" smtClean="0"/>
              <a:t>Type in the IP Address you wrote down from the “Advanced” settings tab on your computer Splashtop program. </a:t>
            </a:r>
          </a:p>
          <a:p>
            <a:r>
              <a:rPr lang="en-US" dirty="0" smtClean="0"/>
              <a:t>Click Save in the upper left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0244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19439"/>
          </a:xfrm>
        </p:spPr>
        <p:txBody>
          <a:bodyPr/>
          <a:lstStyle/>
          <a:p>
            <a:r>
              <a:rPr lang="en-US" dirty="0" smtClean="0"/>
              <a:t>Splashtop on your </a:t>
            </a:r>
            <a:r>
              <a:rPr lang="en-US" dirty="0" err="1" smtClean="0"/>
              <a:t>iPAD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93" y="1513896"/>
            <a:ext cx="3751497" cy="5001997"/>
          </a:xfr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Next find your computer from the list. </a:t>
            </a:r>
          </a:p>
          <a:p>
            <a:r>
              <a:rPr lang="en-US" dirty="0" smtClean="0"/>
              <a:t>Click on that and you are all set.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3664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322</Words>
  <Application>Microsoft Office PowerPoint</Application>
  <PresentationFormat>Widescreen</PresentationFormat>
  <Paragraphs>49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Splashtop Whiteboard</vt:lpstr>
      <vt:lpstr>Open up Splashtop Whiteboard on your computer</vt:lpstr>
      <vt:lpstr>Creating your Account </vt:lpstr>
      <vt:lpstr>Settings </vt:lpstr>
      <vt:lpstr>Security </vt:lpstr>
      <vt:lpstr>Advanced Settings</vt:lpstr>
      <vt:lpstr>Splashtop On Your iPAD</vt:lpstr>
      <vt:lpstr>Splashtop on your iPAD </vt:lpstr>
      <vt:lpstr>Splashtop on your iPAD </vt:lpstr>
      <vt:lpstr>Additional Help  </vt:lpstr>
    </vt:vector>
  </TitlesOfParts>
  <Company>HP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Splashtop WhiteBoard</dc:title>
  <dc:creator>Will Demke</dc:creator>
  <cp:lastModifiedBy>Will Demke</cp:lastModifiedBy>
  <cp:revision>6</cp:revision>
  <dcterms:created xsi:type="dcterms:W3CDTF">2014-01-28T15:33:57Z</dcterms:created>
  <dcterms:modified xsi:type="dcterms:W3CDTF">2014-01-28T21:42:05Z</dcterms:modified>
</cp:coreProperties>
</file>